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2" r:id="rId2"/>
    <p:sldId id="281" r:id="rId3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DFF1"/>
    <a:srgbClr val="DCECF9"/>
    <a:srgbClr val="4079EC"/>
    <a:srgbClr val="FFFFFF"/>
    <a:srgbClr val="F3F3F3"/>
    <a:srgbClr val="73BCF9"/>
    <a:srgbClr val="B7D8F3"/>
    <a:srgbClr val="1659E0"/>
    <a:srgbClr val="1F0ABC"/>
    <a:srgbClr val="2D23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762" autoAdjust="0"/>
    <p:restoredTop sz="95179" autoAdjust="0"/>
  </p:normalViewPr>
  <p:slideViewPr>
    <p:cSldViewPr snapToGrid="0">
      <p:cViewPr varScale="1">
        <p:scale>
          <a:sx n="60" d="100"/>
          <a:sy n="60" d="100"/>
        </p:scale>
        <p:origin x="3084" y="78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A18DB-86AA-4BAC-ACE8-E6CC95C4751D}" type="datetimeFigureOut">
              <a:rPr lang="ko-KR" altLang="en-US" smtClean="0"/>
              <a:t>2022-05-31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47B90-408D-463E-A1AD-CE2594EC943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4007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A18DB-86AA-4BAC-ACE8-E6CC95C4751D}" type="datetimeFigureOut">
              <a:rPr lang="ko-KR" altLang="en-US" smtClean="0"/>
              <a:t>2022-05-31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47B90-408D-463E-A1AD-CE2594EC943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33382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A18DB-86AA-4BAC-ACE8-E6CC95C4751D}" type="datetimeFigureOut">
              <a:rPr lang="ko-KR" altLang="en-US" smtClean="0"/>
              <a:t>2022-05-31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47B90-408D-463E-A1AD-CE2594EC943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1644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A18DB-86AA-4BAC-ACE8-E6CC95C4751D}" type="datetimeFigureOut">
              <a:rPr lang="ko-KR" altLang="en-US" smtClean="0"/>
              <a:t>2022-05-31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47B90-408D-463E-A1AD-CE2594EC943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35287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A18DB-86AA-4BAC-ACE8-E6CC95C4751D}" type="datetimeFigureOut">
              <a:rPr lang="ko-KR" altLang="en-US" smtClean="0"/>
              <a:t>2022-05-31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47B90-408D-463E-A1AD-CE2594EC943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86145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A18DB-86AA-4BAC-ACE8-E6CC95C4751D}" type="datetimeFigureOut">
              <a:rPr lang="ko-KR" altLang="en-US" smtClean="0"/>
              <a:t>2022-05-31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47B90-408D-463E-A1AD-CE2594EC943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92724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A18DB-86AA-4BAC-ACE8-E6CC95C4751D}" type="datetimeFigureOut">
              <a:rPr lang="ko-KR" altLang="en-US" smtClean="0"/>
              <a:t>2022-05-31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47B90-408D-463E-A1AD-CE2594EC943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659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A18DB-86AA-4BAC-ACE8-E6CC95C4751D}" type="datetimeFigureOut">
              <a:rPr lang="ko-KR" altLang="en-US" smtClean="0"/>
              <a:t>2022-05-31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47B90-408D-463E-A1AD-CE2594EC943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7887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dirty="0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A18DB-86AA-4BAC-ACE8-E6CC95C4751D}" type="datetimeFigureOut">
              <a:rPr lang="ko-KR" altLang="en-US" smtClean="0"/>
              <a:t>2022-05-31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47B90-408D-463E-A1AD-CE2594EC943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19746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A18DB-86AA-4BAC-ACE8-E6CC95C4751D}" type="datetimeFigureOut">
              <a:rPr lang="ko-KR" altLang="en-US" smtClean="0"/>
              <a:t>2022-05-31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47B90-408D-463E-A1AD-CE2594EC943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80314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A18DB-86AA-4BAC-ACE8-E6CC95C4751D}" type="datetimeFigureOut">
              <a:rPr lang="ko-KR" altLang="en-US" smtClean="0"/>
              <a:t>2022-05-31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47B90-408D-463E-A1AD-CE2594EC943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1331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A18DB-86AA-4BAC-ACE8-E6CC95C4751D}" type="datetimeFigureOut">
              <a:rPr lang="ko-KR" altLang="en-US" smtClean="0"/>
              <a:t>2022-05-31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47B90-408D-463E-A1AD-CE2594EC943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41393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6858000" cy="990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805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52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TM10237563[[fn=우주 테마]]</Template>
  <TotalTime>1545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Company>posco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poscouser</dc:creator>
  <cp:lastModifiedBy>jhb_hrd</cp:lastModifiedBy>
  <cp:revision>142</cp:revision>
  <dcterms:created xsi:type="dcterms:W3CDTF">2019-08-13T08:48:03Z</dcterms:created>
  <dcterms:modified xsi:type="dcterms:W3CDTF">2022-05-31T07:49:42Z</dcterms:modified>
</cp:coreProperties>
</file>